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Raleway Bold" charset="1" panose="00000000000000000000"/>
      <p:regular r:id="rId18"/>
    </p:embeddedFont>
    <p:embeddedFont>
      <p:font typeface="Raleway" charset="1" panose="000000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Times New Roman" charset="1" panose="020305020704050203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razer98-xe/TNSDC-FWD-DigitalPortfolio.git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https://razer98-xe.github.io/TNSDC-FWD-DigitalPortfolio/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https://razer98-xe.github.io/Student-Portfolio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02775" y="3421378"/>
            <a:ext cx="9882449" cy="218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b="true" sz="8000" spc="231">
                <a:solidFill>
                  <a:srgbClr val="38B6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PORTFOLIO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273383" y="-5235996"/>
            <a:ext cx="10267169" cy="11114662"/>
            <a:chOff x="0" y="0"/>
            <a:chExt cx="13689559" cy="148195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89585" cy="14819503"/>
            </a:xfrm>
            <a:custGeom>
              <a:avLst/>
              <a:gdLst/>
              <a:ahLst/>
              <a:cxnLst/>
              <a:rect r="r" b="b" t="t" l="l"/>
              <a:pathLst>
                <a:path h="14819503" w="13689585">
                  <a:moveTo>
                    <a:pt x="0" y="0"/>
                  </a:moveTo>
                  <a:lnTo>
                    <a:pt x="13689585" y="0"/>
                  </a:lnTo>
                  <a:lnTo>
                    <a:pt x="13689585" y="14819503"/>
                  </a:lnTo>
                  <a:lnTo>
                    <a:pt x="0" y="14819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2426410">
            <a:off x="-4784982" y="4505023"/>
            <a:ext cx="10267169" cy="11114662"/>
            <a:chOff x="0" y="0"/>
            <a:chExt cx="13689559" cy="148195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89585" cy="14819503"/>
            </a:xfrm>
            <a:custGeom>
              <a:avLst/>
              <a:gdLst/>
              <a:ahLst/>
              <a:cxnLst/>
              <a:rect r="r" b="b" t="t" l="l"/>
              <a:pathLst>
                <a:path h="14819503" w="13689585">
                  <a:moveTo>
                    <a:pt x="0" y="0"/>
                  </a:moveTo>
                  <a:lnTo>
                    <a:pt x="13689585" y="0"/>
                  </a:lnTo>
                  <a:lnTo>
                    <a:pt x="13689585" y="14819503"/>
                  </a:lnTo>
                  <a:lnTo>
                    <a:pt x="0" y="14819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475418" y="7975880"/>
            <a:ext cx="5337164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Name</a:t>
            </a:r>
            <a:r>
              <a:rPr lang="en-US" sz="222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-US" sz="2225">
                <a:solidFill>
                  <a:srgbClr val="8C52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Raj Santosh Khedekar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2775" y="5977185"/>
            <a:ext cx="9882449" cy="6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FEE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Front-End Development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890342" y="5840457"/>
            <a:ext cx="8507316" cy="38100"/>
            <a:chOff x="0" y="0"/>
            <a:chExt cx="11343088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1292332" cy="50800"/>
            </a:xfrm>
            <a:custGeom>
              <a:avLst/>
              <a:gdLst/>
              <a:ahLst/>
              <a:cxnLst/>
              <a:rect r="r" b="b" t="t" l="l"/>
              <a:pathLst>
                <a:path h="50800" w="11292332">
                  <a:moveTo>
                    <a:pt x="0" y="0"/>
                  </a:moveTo>
                  <a:lnTo>
                    <a:pt x="11292332" y="0"/>
                  </a:lnTo>
                  <a:lnTo>
                    <a:pt x="1129233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890342" y="3002278"/>
            <a:ext cx="8507316" cy="38100"/>
            <a:chOff x="0" y="0"/>
            <a:chExt cx="11343088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400" y="0"/>
              <a:ext cx="11292332" cy="50800"/>
            </a:xfrm>
            <a:custGeom>
              <a:avLst/>
              <a:gdLst/>
              <a:ahLst/>
              <a:cxnLst/>
              <a:rect r="r" b="b" t="t" l="l"/>
              <a:pathLst>
                <a:path h="50800" w="11292332">
                  <a:moveTo>
                    <a:pt x="0" y="0"/>
                  </a:moveTo>
                  <a:lnTo>
                    <a:pt x="11292332" y="0"/>
                  </a:lnTo>
                  <a:lnTo>
                    <a:pt x="11292332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393507" y="8347540"/>
            <a:ext cx="5337164" cy="39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Register No.: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212402414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41444" y="8357065"/>
            <a:ext cx="7948329" cy="38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NMID: </a:t>
            </a:r>
            <a:r>
              <a:rPr lang="en-US" sz="2225" b="true">
                <a:solidFill>
                  <a:srgbClr val="8C52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2EF7C92FCAD297AB17C494E64A4FC796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75418" y="8719640"/>
            <a:ext cx="5337164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Department: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BCA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69255" y="9091740"/>
            <a:ext cx="6133188" cy="44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College/ University Name: </a:t>
            </a:r>
            <a:r>
              <a:rPr lang="en-US" sz="2225" b="true">
                <a:solidFill>
                  <a:srgbClr val="8C52FF"/>
                </a:solidFill>
                <a:latin typeface="Raleway Bold"/>
                <a:ea typeface="Raleway Bold"/>
                <a:cs typeface="Raleway Bold"/>
                <a:sym typeface="Raleway Bold"/>
              </a:rPr>
              <a:t>AM Jain College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26739" y="172348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12790682" y="650957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0"/>
                  </a:moveTo>
                  <a:lnTo>
                    <a:pt x="0" y="0"/>
                  </a:lnTo>
                  <a:lnTo>
                    <a:pt x="0" y="13432410"/>
                  </a:lnTo>
                  <a:lnTo>
                    <a:pt x="15329408" y="13432410"/>
                  </a:lnTo>
                  <a:lnTo>
                    <a:pt x="15329408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30823" y="1427709"/>
            <a:ext cx="1426838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BENEFITS TO SOCIETY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19754" y="2446884"/>
            <a:ext cx="10998501" cy="38100"/>
            <a:chOff x="0" y="0"/>
            <a:chExt cx="14664668" cy="50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400" y="0"/>
              <a:ext cx="14613889" cy="50800"/>
            </a:xfrm>
            <a:custGeom>
              <a:avLst/>
              <a:gdLst/>
              <a:ahLst/>
              <a:cxnLst/>
              <a:rect r="r" b="b" t="t" l="l"/>
              <a:pathLst>
                <a:path h="50800" w="14613889">
                  <a:moveTo>
                    <a:pt x="0" y="0"/>
                  </a:moveTo>
                  <a:lnTo>
                    <a:pt x="14613889" y="0"/>
                  </a:lnTo>
                  <a:lnTo>
                    <a:pt x="14613889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61944" y="3052003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students &amp; professionals present their skills digitally.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5742" y="3767511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Makes it easier for employers and clients to discover talent.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1944" y="4481886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Encourages others to build their own online presence.</a:t>
            </a:r>
          </a:p>
        </p:txBody>
      </p:sp>
      <p:grpSp>
        <p:nvGrpSpPr>
          <p:cNvPr name="Group 16" id="16"/>
          <p:cNvGrpSpPr/>
          <p:nvPr/>
        </p:nvGrpSpPr>
        <p:grpSpPr>
          <a:xfrm rot="-5134275">
            <a:off x="-6504286" y="-698144"/>
            <a:ext cx="11497072" cy="10074309"/>
            <a:chOff x="0" y="0"/>
            <a:chExt cx="15329429" cy="13432412"/>
          </a:xfrm>
        </p:grpSpPr>
        <p:sp>
          <p:nvSpPr>
            <p:cNvPr name="Freeform 17" id="17"/>
            <p:cNvSpPr/>
            <p:nvPr/>
          </p:nvSpPr>
          <p:spPr>
            <a:xfrm flipH="fals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0" y="13432410"/>
                  </a:moveTo>
                  <a:lnTo>
                    <a:pt x="15329408" y="13432410"/>
                  </a:lnTo>
                  <a:lnTo>
                    <a:pt x="15329408" y="0"/>
                  </a:lnTo>
                  <a:lnTo>
                    <a:pt x="0" y="0"/>
                  </a:lnTo>
                  <a:lnTo>
                    <a:pt x="0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true" flipV="false" rot="0">
            <a:off x="-263624" y="5927958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58357" y="5984512"/>
            <a:ext cx="14268382" cy="10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GITHUB LINKS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539307" y="7003687"/>
            <a:ext cx="6749181" cy="38100"/>
            <a:chOff x="0" y="0"/>
            <a:chExt cx="8998908" cy="50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25400" y="0"/>
              <a:ext cx="8948166" cy="50800"/>
            </a:xfrm>
            <a:custGeom>
              <a:avLst/>
              <a:gdLst/>
              <a:ahLst/>
              <a:cxnLst/>
              <a:rect r="r" b="b" t="t" l="l"/>
              <a:pathLst>
                <a:path h="50800" w="8948166">
                  <a:moveTo>
                    <a:pt x="0" y="0"/>
                  </a:moveTo>
                  <a:lnTo>
                    <a:pt x="8948166" y="0"/>
                  </a:lnTo>
                  <a:lnTo>
                    <a:pt x="8948166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432573" y="7463624"/>
            <a:ext cx="1115701" cy="1115701"/>
            <a:chOff x="0" y="0"/>
            <a:chExt cx="1173784" cy="11737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73734" cy="1173734"/>
            </a:xfrm>
            <a:custGeom>
              <a:avLst/>
              <a:gdLst/>
              <a:ahLst/>
              <a:cxnLst/>
              <a:rect r="r" b="b" t="t" l="l"/>
              <a:pathLst>
                <a:path h="1173734" w="1173734">
                  <a:moveTo>
                    <a:pt x="0" y="0"/>
                  </a:moveTo>
                  <a:lnTo>
                    <a:pt x="1173734" y="0"/>
                  </a:lnTo>
                  <a:lnTo>
                    <a:pt x="1173734" y="1173734"/>
                  </a:lnTo>
                  <a:lnTo>
                    <a:pt x="0" y="1173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4" b="-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10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137798" y="7442987"/>
            <a:ext cx="230140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FF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razer98-xe.github.io/TNSDC-FWD-DigitalPortfolio/"/>
              </a:rPr>
              <a:t>Click Here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42225" y="7406474"/>
            <a:ext cx="4215663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Deployment Link →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44000" y="8064975"/>
            <a:ext cx="230140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u="sng">
                <a:solidFill>
                  <a:srgbClr val="0000FF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github.com/razer98-xe/TNSDC-FWD-DigitalPortfolio.git"/>
              </a:rPr>
              <a:t>Click Here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220837" y="8064975"/>
            <a:ext cx="306765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Server Link → 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893649" y="2935120"/>
            <a:ext cx="10223270" cy="403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04"/>
              </a:lnSpc>
            </a:pPr>
            <a:r>
              <a:rPr lang="en-US" b="true" sz="14508" spc="41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THANK</a:t>
            </a:r>
          </a:p>
          <a:p>
            <a:pPr algn="l">
              <a:lnSpc>
                <a:spcPts val="16104"/>
              </a:lnSpc>
            </a:pPr>
            <a:r>
              <a:rPr lang="en-US" b="true" sz="14508" spc="419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YOU</a:t>
            </a:r>
          </a:p>
        </p:txBody>
      </p:sp>
      <p:grpSp>
        <p:nvGrpSpPr>
          <p:cNvPr name="Group 5" id="5"/>
          <p:cNvGrpSpPr/>
          <p:nvPr/>
        </p:nvGrpSpPr>
        <p:grpSpPr>
          <a:xfrm rot="917525">
            <a:off x="-5200912" y="-501789"/>
            <a:ext cx="12071925" cy="12825419"/>
            <a:chOff x="0" y="0"/>
            <a:chExt cx="16095900" cy="171005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095853" cy="17100550"/>
            </a:xfrm>
            <a:custGeom>
              <a:avLst/>
              <a:gdLst/>
              <a:ahLst/>
              <a:cxnLst/>
              <a:rect r="r" b="b" t="t" l="l"/>
              <a:pathLst>
                <a:path h="17100550" w="16095853">
                  <a:moveTo>
                    <a:pt x="0" y="0"/>
                  </a:moveTo>
                  <a:lnTo>
                    <a:pt x="16095853" y="0"/>
                  </a:lnTo>
                  <a:lnTo>
                    <a:pt x="16095853" y="17100550"/>
                  </a:lnTo>
                  <a:lnTo>
                    <a:pt x="0" y="1710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" t="0" r="-1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280222" y="6950156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156082" y="7540625"/>
            <a:ext cx="5921675" cy="198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by-</a:t>
            </a:r>
          </a:p>
          <a:p>
            <a:pPr algn="ctr">
              <a:lnSpc>
                <a:spcPts val="21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RAJ SANTOSH KHEDEKAR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24H218 | II BCA C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3447623">
            <a:off x="11764586" y="-3644813"/>
            <a:ext cx="10365225" cy="10093138"/>
            <a:chOff x="0" y="0"/>
            <a:chExt cx="13820300" cy="13457517"/>
          </a:xfrm>
        </p:grpSpPr>
        <p:sp>
          <p:nvSpPr>
            <p:cNvPr name="Freeform 5" id="5"/>
            <p:cNvSpPr/>
            <p:nvPr/>
          </p:nvSpPr>
          <p:spPr>
            <a:xfrm flipH="false" flipV="true" rot="0">
              <a:off x="0" y="0"/>
              <a:ext cx="13820267" cy="13457555"/>
            </a:xfrm>
            <a:custGeom>
              <a:avLst/>
              <a:gdLst/>
              <a:ahLst/>
              <a:cxnLst/>
              <a:rect r="r" b="b" t="t" l="l"/>
              <a:pathLst>
                <a:path h="13457555" w="13820267">
                  <a:moveTo>
                    <a:pt x="0" y="13457555"/>
                  </a:moveTo>
                  <a:lnTo>
                    <a:pt x="13820267" y="13457555"/>
                  </a:lnTo>
                  <a:lnTo>
                    <a:pt x="13820267" y="0"/>
                  </a:lnTo>
                  <a:lnTo>
                    <a:pt x="0" y="0"/>
                  </a:lnTo>
                  <a:lnTo>
                    <a:pt x="0" y="13457555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3" t="0" r="-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687516" y="8485262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6558461">
            <a:off x="-6193772" y="4663925"/>
            <a:ext cx="10365225" cy="10093138"/>
            <a:chOff x="0" y="0"/>
            <a:chExt cx="13820300" cy="13457517"/>
          </a:xfrm>
        </p:grpSpPr>
        <p:sp>
          <p:nvSpPr>
            <p:cNvPr name="Freeform 10" id="10"/>
            <p:cNvSpPr/>
            <p:nvPr/>
          </p:nvSpPr>
          <p:spPr>
            <a:xfrm flipH="false" flipV="true" rot="0">
              <a:off x="0" y="0"/>
              <a:ext cx="13820267" cy="13457555"/>
            </a:xfrm>
            <a:custGeom>
              <a:avLst/>
              <a:gdLst/>
              <a:ahLst/>
              <a:cxnLst/>
              <a:rect r="r" b="b" t="t" l="l"/>
              <a:pathLst>
                <a:path h="13457555" w="13820267">
                  <a:moveTo>
                    <a:pt x="0" y="13457555"/>
                  </a:moveTo>
                  <a:lnTo>
                    <a:pt x="13820267" y="13457555"/>
                  </a:lnTo>
                  <a:lnTo>
                    <a:pt x="13820267" y="0"/>
                  </a:lnTo>
                  <a:lnTo>
                    <a:pt x="0" y="0"/>
                  </a:lnTo>
                  <a:lnTo>
                    <a:pt x="0" y="13457555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3" t="0" r="-3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true" flipV="false" rot="0">
            <a:off x="-720231" y="1718391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47140" y="1813641"/>
            <a:ext cx="715806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AGENDA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19853" y="8767746"/>
            <a:ext cx="1239447" cy="41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sz="2016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632710" y="2851866"/>
            <a:ext cx="4392275" cy="38100"/>
            <a:chOff x="0" y="0"/>
            <a:chExt cx="5856367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0"/>
              <a:ext cx="5805551" cy="50800"/>
            </a:xfrm>
            <a:custGeom>
              <a:avLst/>
              <a:gdLst/>
              <a:ahLst/>
              <a:cxnLst/>
              <a:rect r="r" b="b" t="t" l="l"/>
              <a:pathLst>
                <a:path h="50800" w="5805551">
                  <a:moveTo>
                    <a:pt x="0" y="0"/>
                  </a:moveTo>
                  <a:lnTo>
                    <a:pt x="5805551" y="0"/>
                  </a:lnTo>
                  <a:lnTo>
                    <a:pt x="5805551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44CFF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858124" y="2979316"/>
            <a:ext cx="613417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58124" y="3688610"/>
            <a:ext cx="6134171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58124" y="4397905"/>
            <a:ext cx="8151253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58124" y="5107200"/>
            <a:ext cx="928081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58124" y="5816495"/>
            <a:ext cx="928081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Functionality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58124" y="6525789"/>
            <a:ext cx="903876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Outcomes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58124" y="7235084"/>
            <a:ext cx="9764919" cy="88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4421" indent="-358140" lvl="2">
              <a:lnSpc>
                <a:spcPts val="6580"/>
              </a:lnSpc>
              <a:buFont typeface="Arial"/>
              <a:buChar char="⚬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Conclusions &amp; GitHub Links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46525" y="1427709"/>
            <a:ext cx="1005268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PROJECT OVERVIEW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03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427475" y="2446884"/>
            <a:ext cx="10090781" cy="38100"/>
            <a:chOff x="0" y="0"/>
            <a:chExt cx="13454375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3403580" cy="50800"/>
            </a:xfrm>
            <a:custGeom>
              <a:avLst/>
              <a:gdLst/>
              <a:ahLst/>
              <a:cxnLst/>
              <a:rect r="r" b="b" t="t" l="l"/>
              <a:pathLst>
                <a:path h="50800" w="13403580">
                  <a:moveTo>
                    <a:pt x="0" y="0"/>
                  </a:moveTo>
                  <a:lnTo>
                    <a:pt x="13403580" y="0"/>
                  </a:lnTo>
                  <a:lnTo>
                    <a:pt x="1340358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3023745"/>
            <a:ext cx="836288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979" indent="-266660" lvl="2">
              <a:lnSpc>
                <a:spcPts val="4898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using:</a:t>
            </a: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HTML, CSS, JavaScript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680416"/>
            <a:ext cx="806032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9979" indent="-266660" lvl="2">
              <a:lnSpc>
                <a:spcPts val="4898"/>
              </a:lnSpc>
              <a:buFont typeface="Arial"/>
              <a:buChar char="⚬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Included: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58861" y="4337006"/>
            <a:ext cx="1158071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Responsive navigation bar with mobile menu &amp; dark mode toggle.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58861" y="5451431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 Me, Skills, Projects, Contact sections.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58861" y="6032456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Fully functional contact form.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58861" y="661348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Scroll-to-top button for smooth navigation.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58861" y="718619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Responsive web design.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58861" y="7767214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Clean, modern with animations.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59336" y="1427709"/>
            <a:ext cx="853987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END USERS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04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879899" y="2446884"/>
            <a:ext cx="5703766" cy="38100"/>
            <a:chOff x="0" y="0"/>
            <a:chExt cx="7605021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7554214" cy="50800"/>
            </a:xfrm>
            <a:custGeom>
              <a:avLst/>
              <a:gdLst/>
              <a:ahLst/>
              <a:cxnLst/>
              <a:rect r="r" b="b" t="t" l="l"/>
              <a:pathLst>
                <a:path h="50800" w="7554214">
                  <a:moveTo>
                    <a:pt x="0" y="0"/>
                  </a:moveTo>
                  <a:lnTo>
                    <a:pt x="7554214" y="0"/>
                  </a:lnTo>
                  <a:lnTo>
                    <a:pt x="755421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2689227"/>
            <a:ext cx="6164265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3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are the End Users 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3009" y="3706270"/>
            <a:ext cx="1242198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Employers / Recruiters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view your skills, projects, and contact you.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33009" y="4800600"/>
            <a:ext cx="1158071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Teachers / Mentors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evaluate your learning and progress.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33009" y="594360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who may want to see your work before hiring you.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33009" y="6553200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Peers &amp; Friends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collaboration, feedback, or inspiration.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33536" y="7448794"/>
            <a:ext cx="1216567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Designed for anyone interested in your skills, projects, and professional growth.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35094" y="1427709"/>
            <a:ext cx="1376411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TOOLS &amp; TECHNIQUES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05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135838" y="2446884"/>
            <a:ext cx="12382418" cy="38100"/>
            <a:chOff x="0" y="0"/>
            <a:chExt cx="16509891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6459073" cy="50800"/>
            </a:xfrm>
            <a:custGeom>
              <a:avLst/>
              <a:gdLst/>
              <a:ahLst/>
              <a:cxnLst/>
              <a:rect r="r" b="b" t="t" l="l"/>
              <a:pathLst>
                <a:path h="50800" w="16459073">
                  <a:moveTo>
                    <a:pt x="0" y="0"/>
                  </a:moveTo>
                  <a:lnTo>
                    <a:pt x="16459073" y="0"/>
                  </a:lnTo>
                  <a:lnTo>
                    <a:pt x="16459073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35094" y="3048000"/>
            <a:ext cx="1242198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Structure of the website.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3711710"/>
            <a:ext cx="1158071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Styling, layout, responsiveness, animations.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4378460"/>
            <a:ext cx="14033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Interactivity (dark mode, mobile menu, scroll button).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5045210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FormSubmit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contact form submissions.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5094" y="5711960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Pages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Hosting &amp; deployment.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94" y="6378709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AOS Library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Smooth scroll animations.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54888" y="7294874"/>
            <a:ext cx="1234431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Demonstrates use of modern web development tools and best practices in responsive design.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75236" y="1427709"/>
            <a:ext cx="902396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DESIGN &amp; LAYOUT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06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456186" y="2446884"/>
            <a:ext cx="9062069" cy="38100"/>
            <a:chOff x="0" y="0"/>
            <a:chExt cx="12082759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2031980" cy="50800"/>
            </a:xfrm>
            <a:custGeom>
              <a:avLst/>
              <a:gdLst/>
              <a:ahLst/>
              <a:cxnLst/>
              <a:rect r="r" b="b" t="t" l="l"/>
              <a:pathLst>
                <a:path h="50800" w="12031980">
                  <a:moveTo>
                    <a:pt x="0" y="0"/>
                  </a:moveTo>
                  <a:lnTo>
                    <a:pt x="12031980" y="0"/>
                  </a:lnTo>
                  <a:lnTo>
                    <a:pt x="1203198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35094" y="3048000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 &amp; Modern UI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Minimalist, professional look with smooth animations.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4223823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Layout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Works seamlessly on desktop, tablet, and mobile.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5500172"/>
            <a:ext cx="14033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Brief background &amp; goals.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4861997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Intro, tagline, and circular profile image.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5094" y="6138347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Highlights core technical skills (HTML, CSS, JS).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94" y="6776522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Showcases completed work with cards &amp; links.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5094" y="7414697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 form for easy communication.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5094" y="8052871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Dark Mode Support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Improves accessibility &amp; user experience.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427709"/>
            <a:ext cx="1447050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 &amp; FUNCTIONALITY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07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09650" y="2446884"/>
            <a:ext cx="14508606" cy="38100"/>
            <a:chOff x="0" y="0"/>
            <a:chExt cx="19344808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9293967" cy="50800"/>
            </a:xfrm>
            <a:custGeom>
              <a:avLst/>
              <a:gdLst/>
              <a:ahLst/>
              <a:cxnLst/>
              <a:rect r="r" b="b" t="t" l="l"/>
              <a:pathLst>
                <a:path h="50800" w="19293967">
                  <a:moveTo>
                    <a:pt x="0" y="0"/>
                  </a:moveTo>
                  <a:lnTo>
                    <a:pt x="19293967" y="0"/>
                  </a:lnTo>
                  <a:lnTo>
                    <a:pt x="1929396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35094" y="3048000"/>
            <a:ext cx="137641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Navigation Bar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Works on desktop &amp; mobile (hamburger menu).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4223823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Dark Mode Toggle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Saves user preference with localStorage.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5500172"/>
            <a:ext cx="140335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Integrated with FormSubmit for easy communication.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4861997"/>
            <a:ext cx="13617969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Projects Showcase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Display technical skills &amp; work samples.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5094" y="6138347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Scroll-to-Top Button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Smooth navigation back to top.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5094" y="6776522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Animations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Fade, zoom &amp; slide effects while scrolling.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35094" y="7414697"/>
            <a:ext cx="12165670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Footer with GitHub Link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Quick access to your profile.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35094" y="8146242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Ensures a user-friendly, interactive, and professional experience.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9986508">
            <a:off x="13164367" y="-1749671"/>
            <a:ext cx="9361459" cy="9945773"/>
            <a:chOff x="0" y="0"/>
            <a:chExt cx="12481945" cy="132610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481941" cy="13261087"/>
            </a:xfrm>
            <a:custGeom>
              <a:avLst/>
              <a:gdLst/>
              <a:ahLst/>
              <a:cxnLst/>
              <a:rect r="r" b="b" t="t" l="l"/>
              <a:pathLst>
                <a:path h="13261087" w="12481941">
                  <a:moveTo>
                    <a:pt x="0" y="0"/>
                  </a:moveTo>
                  <a:lnTo>
                    <a:pt x="12481941" y="0"/>
                  </a:lnTo>
                  <a:lnTo>
                    <a:pt x="12481941" y="13261087"/>
                  </a:lnTo>
                  <a:lnTo>
                    <a:pt x="0" y="1326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15" t="0" r="-1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6708866">
            <a:off x="-4631695" y="4332208"/>
            <a:ext cx="9718233" cy="6717728"/>
            <a:chOff x="0" y="0"/>
            <a:chExt cx="12957644" cy="8956971"/>
          </a:xfrm>
        </p:grpSpPr>
        <p:sp>
          <p:nvSpPr>
            <p:cNvPr name="Freeform 7" id="7"/>
            <p:cNvSpPr/>
            <p:nvPr/>
          </p:nvSpPr>
          <p:spPr>
            <a:xfrm flipH="true" flipV="false" rot="0">
              <a:off x="0" y="0"/>
              <a:ext cx="12957683" cy="8956929"/>
            </a:xfrm>
            <a:custGeom>
              <a:avLst/>
              <a:gdLst/>
              <a:ahLst/>
              <a:cxnLst/>
              <a:rect r="r" b="b" t="t" l="l"/>
              <a:pathLst>
                <a:path h="8956929" w="12957683">
                  <a:moveTo>
                    <a:pt x="12957683" y="0"/>
                  </a:moveTo>
                  <a:lnTo>
                    <a:pt x="0" y="0"/>
                  </a:lnTo>
                  <a:lnTo>
                    <a:pt x="0" y="8956929"/>
                  </a:lnTo>
                  <a:lnTo>
                    <a:pt x="12957683" y="8956929"/>
                  </a:lnTo>
                  <a:lnTo>
                    <a:pt x="12957683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47" t="0" r="-47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97235" y="574358"/>
            <a:ext cx="12093600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8"/>
              </a:lnSpc>
            </a:pPr>
            <a:r>
              <a:rPr lang="en-US" b="true" sz="6998" spc="202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PORTFOLIO OUTCOME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910050" y="1502093"/>
            <a:ext cx="10486357" cy="57150"/>
            <a:chOff x="0" y="0"/>
            <a:chExt cx="13981809" cy="76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13931012" cy="76200"/>
            </a:xfrm>
            <a:custGeom>
              <a:avLst/>
              <a:gdLst/>
              <a:ahLst/>
              <a:cxnLst/>
              <a:rect r="r" b="b" t="t" l="l"/>
              <a:pathLst>
                <a:path h="76200" w="13931012">
                  <a:moveTo>
                    <a:pt x="0" y="0"/>
                  </a:moveTo>
                  <a:lnTo>
                    <a:pt x="13931012" y="25400"/>
                  </a:lnTo>
                  <a:lnTo>
                    <a:pt x="13930885" y="762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51834" y="2827404"/>
            <a:ext cx="6429375" cy="5810250"/>
            <a:chOff x="0" y="0"/>
            <a:chExt cx="8572500" cy="774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2500" cy="7747000"/>
            </a:xfrm>
            <a:custGeom>
              <a:avLst/>
              <a:gdLst/>
              <a:ahLst/>
              <a:cxnLst/>
              <a:rect r="r" b="b" t="t" l="l"/>
              <a:pathLst>
                <a:path h="7747000" w="8572500">
                  <a:moveTo>
                    <a:pt x="0" y="0"/>
                  </a:moveTo>
                  <a:lnTo>
                    <a:pt x="8572500" y="0"/>
                  </a:lnTo>
                  <a:lnTo>
                    <a:pt x="8572500" y="7747000"/>
                  </a:lnTo>
                  <a:lnTo>
                    <a:pt x="0" y="774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0" r="0" b="-14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339260" y="2827404"/>
            <a:ext cx="6429375" cy="5810250"/>
            <a:chOff x="0" y="0"/>
            <a:chExt cx="8572500" cy="774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72500" cy="7747000"/>
            </a:xfrm>
            <a:custGeom>
              <a:avLst/>
              <a:gdLst/>
              <a:ahLst/>
              <a:cxnLst/>
              <a:rect r="r" b="b" t="t" l="l"/>
              <a:pathLst>
                <a:path h="7747000" w="8572500">
                  <a:moveTo>
                    <a:pt x="0" y="0"/>
                  </a:moveTo>
                  <a:lnTo>
                    <a:pt x="8572500" y="0"/>
                  </a:lnTo>
                  <a:lnTo>
                    <a:pt x="8572500" y="7747000"/>
                  </a:lnTo>
                  <a:lnTo>
                    <a:pt x="0" y="774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40" r="0" b="-14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028504" y="8753140"/>
            <a:ext cx="1230796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30299" y="1817447"/>
            <a:ext cx="3912691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Result →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6997" y="1817447"/>
            <a:ext cx="3302131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sz="3499" u="sng">
                <a:solidFill>
                  <a:srgbClr val="0000FF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razer98-xe.github.io/Student-Portfolio/"/>
              </a:rPr>
              <a:t>My portfolio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134275">
            <a:off x="-5003553" y="-1642252"/>
            <a:ext cx="11497072" cy="10074309"/>
            <a:chOff x="0" y="0"/>
            <a:chExt cx="15329429" cy="13432412"/>
          </a:xfrm>
        </p:grpSpPr>
        <p:sp>
          <p:nvSpPr>
            <p:cNvPr name="Freeform 5" id="5"/>
            <p:cNvSpPr/>
            <p:nvPr/>
          </p:nvSpPr>
          <p:spPr>
            <a:xfrm flipH="true" flipV="true" rot="0">
              <a:off x="0" y="0"/>
              <a:ext cx="15329408" cy="13432410"/>
            </a:xfrm>
            <a:custGeom>
              <a:avLst/>
              <a:gdLst/>
              <a:ahLst/>
              <a:cxnLst/>
              <a:rect r="r" b="b" t="t" l="l"/>
              <a:pathLst>
                <a:path h="13432410" w="15329408">
                  <a:moveTo>
                    <a:pt x="15329408" y="13432410"/>
                  </a:moveTo>
                  <a:lnTo>
                    <a:pt x="0" y="13432410"/>
                  </a:lnTo>
                  <a:lnTo>
                    <a:pt x="0" y="0"/>
                  </a:lnTo>
                  <a:lnTo>
                    <a:pt x="15329408" y="0"/>
                  </a:lnTo>
                  <a:lnTo>
                    <a:pt x="15329408" y="13432410"/>
                  </a:ln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0" t="-7" r="0" b="-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512489" y="1427709"/>
            <a:ext cx="698671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3"/>
              </a:lnSpc>
            </a:pPr>
            <a:r>
              <a:rPr lang="en-US" b="true" sz="7498" spc="2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7615" y="8992088"/>
            <a:ext cx="13040545" cy="19050"/>
            <a:chOff x="0" y="0"/>
            <a:chExt cx="17387393" cy="25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0"/>
              <a:ext cx="17362043" cy="25400"/>
            </a:xfrm>
            <a:custGeom>
              <a:avLst/>
              <a:gdLst/>
              <a:ahLst/>
              <a:cxnLst/>
              <a:rect r="r" b="b" t="t" l="l"/>
              <a:pathLst>
                <a:path h="25400" w="17362043">
                  <a:moveTo>
                    <a:pt x="0" y="0"/>
                  </a:moveTo>
                  <a:lnTo>
                    <a:pt x="17362043" y="0"/>
                  </a:lnTo>
                  <a:lnTo>
                    <a:pt x="1736204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7" t="0" r="-6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019853" y="8753140"/>
            <a:ext cx="1239447" cy="40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0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09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7" t="0" r="-67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493439" y="2446884"/>
            <a:ext cx="7024816" cy="38100"/>
            <a:chOff x="0" y="0"/>
            <a:chExt cx="9366421" cy="50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0"/>
              <a:ext cx="9315577" cy="50800"/>
            </a:xfrm>
            <a:custGeom>
              <a:avLst/>
              <a:gdLst/>
              <a:ahLst/>
              <a:cxnLst/>
              <a:rect r="r" b="b" t="t" l="l"/>
              <a:pathLst>
                <a:path h="50800" w="9315577">
                  <a:moveTo>
                    <a:pt x="0" y="0"/>
                  </a:moveTo>
                  <a:lnTo>
                    <a:pt x="9315577" y="0"/>
                  </a:lnTo>
                  <a:lnTo>
                    <a:pt x="931557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CB6CE6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261944" y="3052003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Created a responsive, interactive portfolio website using HTML, CSS, and JavaScript.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1944" y="4253286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Showcases personal skills, projects, and achievements in a professional way.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55742" y="5453436"/>
            <a:ext cx="1376411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features like dark mode, animations, contact form, and mobile-friendly layout.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61944" y="6653585"/>
            <a:ext cx="13764112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5801" indent="-228600" lvl="2">
              <a:lnSpc>
                <a:spcPts val="42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Demonstrates ability to apply modern web development practices.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DAGzOI-og6g</dc:identifier>
  <dcterms:modified xsi:type="dcterms:W3CDTF">2011-08-01T06:04:30Z</dcterms:modified>
  <cp:revision>1</cp:revision>
  <dc:title>portfolio-ppt</dc:title>
</cp:coreProperties>
</file>